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</p:spPr>
        <p:txBody>
          <a:bodyPr wrap="none" anchor="ctr"/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8F15-4C7F-4B96-B271-57D8488DB0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3E82-FD13-4184-BF58-196FCFF1CF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C768D-25F0-46DF-82A5-C75C44EEDE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D0278-28A5-49E7-994D-CFD782D833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3071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3071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741363" y="555625"/>
            <a:ext cx="860583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41363" y="2101850"/>
            <a:ext cx="4225925" cy="2303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119688" y="2101850"/>
            <a:ext cx="4227512" cy="2303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741363" y="4557713"/>
            <a:ext cx="4225925" cy="2305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19688" y="4557713"/>
            <a:ext cx="4227512" cy="23050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1D35-E17D-4DE7-8A64-244770A3D6A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AF54-B63C-40A0-9E05-45EA53F21E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09D43-521B-469F-AA07-77A654BEB8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21D3-B59E-4B87-A9C1-1BE8AFF5E7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4360-FF59-48C1-812B-419A7F4576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E84D5-D951-4542-97BF-366C31E2B5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B84C7-88E4-47D2-BFAC-5FA3A0B60B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B79C5A01-CEC6-4B6D-B831-4773AB4530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 cap="flat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16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38125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16840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7425" cy="405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175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600" b="1">
                <a:solidFill>
                  <a:srgbClr val="000000"/>
                </a:solidFill>
                <a:cs typeface="Arial" charset="0"/>
              </a:rPr>
              <a:t>Sprawozdanie z działalności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600" b="1">
                <a:solidFill>
                  <a:srgbClr val="000000"/>
                </a:solidFill>
                <a:cs typeface="Arial" charset="0"/>
              </a:rPr>
              <a:t>SAMORZĄDU UCZNIOWSKIEGO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600" b="1">
                <a:solidFill>
                  <a:srgbClr val="000000"/>
                </a:solidFill>
                <a:cs typeface="Arial" charset="0"/>
              </a:rPr>
              <a:t>Szkoły Podstawowej nr 54 im. Janusza Korczaka 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3600" b="1">
              <a:solidFill>
                <a:srgbClr val="000000"/>
              </a:solidFill>
              <a:cs typeface="Arial" charset="0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3600" b="1">
                <a:solidFill>
                  <a:srgbClr val="000000"/>
                </a:solidFill>
                <a:cs typeface="Arial" charset="0"/>
              </a:rPr>
              <a:t>II półrocze w roku szkolnym 2016-2017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163" y="4608513"/>
            <a:ext cx="8640762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41363" y="133350"/>
            <a:ext cx="8607425" cy="715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UDZIAŁ W  XVI SEJMIKU SAMORZADÓW SZKÓŁ PODSTAWOWYCH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Temat tegorocznego spotkania młodych samorządowców, które odbyło się 15 maja 2017 r.,  brzmiał „Szczecin pod żaglami”. Uczniowie spotkali  się na statku szkolno – badawczym Nawigator XXI użytkowanym przez Akademię Morską w Szczecinie. Najpierw zwiedzali jednostkę, a potem spotkali  się z organizatorami imprezy The Tall Ships Races, którzy opowiedzieli o historii regat i pokazali nam ciekawą prezentację multimedialną. Na koniec  uczniowie zaprezentowali przygotowane wcześniej plakaty reklamujące to wielkie szczecińskie wydarzenie. Jury wyłoniło zwycięzców. Dzięki Markowi Słodzińskiemu z klasy 6c nasza szkoła zajęła pierwsze miejsce.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 tIns="2116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>
                <a:cs typeface="Arial" charset="0"/>
              </a:rPr>
              <a:t>UDZIAŁ W  XVI SEJMIKU SAMORZADÓW SZKÓŁ PODSTAWOWYCH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325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85813" y="-720725"/>
            <a:ext cx="8607425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5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POMOC KLASOM MŁODSZYM 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 b="1">
              <a:solidFill>
                <a:srgbClr val="000000"/>
              </a:solidFill>
              <a:cs typeface="Arial" charset="0"/>
            </a:endParaRP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 b="1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Uczniowie klasy 6b, 6c pomagali na stołówce szkolnej młodszym kolegom podczas ich przerwy obiadowej. Natomiast uczniowie klasy 5a dostarczali mleko oraz owoce.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4319588"/>
            <a:ext cx="4065588" cy="323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752475" y="-863600"/>
            <a:ext cx="8607425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ROZLICZNIE FINANSOWE</a:t>
            </a: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800" b="1">
              <a:solidFill>
                <a:srgbClr val="000000"/>
              </a:solidFill>
              <a:cs typeface="Arial" charset="0"/>
            </a:endParaRP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>
                <a:solidFill>
                  <a:srgbClr val="000000"/>
                </a:solidFill>
                <a:cs typeface="Arial" charset="0"/>
              </a:rPr>
              <a:t>Regulamin SU przewiduje możliwość pozyskiwania środków pieniężnych. Finanse prowadzi opiekun SU. Są one ewidencjonowane przez Prezydium SU. Na dzień 23.06.2017 r. SU dysponuje kwotą 189,63 zł.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488" y="4319588"/>
            <a:ext cx="5543550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720725" y="-431800"/>
            <a:ext cx="8607425" cy="513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695" rIns="0" bIns="0" anchor="ctr"/>
          <a:lstStyle/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WNIOSKI DO DALSZEJ PRACY:</a:t>
            </a:r>
          </a:p>
          <a:p>
            <a:pPr marL="215900" indent="-21590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800" b="1">
              <a:solidFill>
                <a:srgbClr val="000000"/>
              </a:solidFill>
            </a:endParaRPr>
          </a:p>
          <a:p>
            <a:pPr marL="215900" indent="-215900" algn="ctr">
              <a:spcAft>
                <a:spcPts val="3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Bardziej zmotywować dzieci do podejmowania działań na rzecz klasy i szkoły.</a:t>
            </a:r>
          </a:p>
          <a:p>
            <a:pPr marL="215900" indent="-215900" algn="ctr">
              <a:spcAft>
                <a:spcPts val="338"/>
              </a:spcAft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Opracować działania zmierzające do aktywności dzieci i młodzieży w ramach wolontariatu.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3455988"/>
            <a:ext cx="9647238" cy="405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-1223963"/>
            <a:ext cx="9431337" cy="630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293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2600" b="1">
                <a:solidFill>
                  <a:srgbClr val="000000"/>
                </a:solidFill>
              </a:rPr>
              <a:t>DZIĘKUJEMY ZA UWAGĘ  :-)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pl-PL" sz="2600" b="1">
              <a:solidFill>
                <a:srgbClr val="000000"/>
              </a:solidFill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pl-PL" sz="2600" b="1">
                <a:solidFill>
                  <a:srgbClr val="000000"/>
                </a:solidFill>
              </a:rPr>
              <a:t>Beata Gierczyńska, Lidka Wasilewska, Krzysztof Kubacki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2735263"/>
            <a:ext cx="7272338" cy="453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7425" cy="630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marL="673100" indent="-442913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Cele Samorządu Uczniowskiego:</a:t>
            </a:r>
          </a:p>
          <a:p>
            <a:pPr marL="673100" indent="-442913" algn="ctr">
              <a:lnSpc>
                <a:spcPct val="12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 b="1">
              <a:solidFill>
                <a:srgbClr val="000000"/>
              </a:solidFill>
              <a:cs typeface="Arial" charset="0"/>
            </a:endParaRP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Kształcenie umiejętności samodzielnego rozwiązywania przez uczniów własnych problemów.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Partnerstwo we współpracy z nauczycielem w realizacji celów wychowawczych szkoły. 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Stworzenie możliwości rozwijania demokratycznych form współżycia, współdziałania i przyjmowania współodpowiedzialności za jednostkę i grupę.  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Kształtowanie umiejętności zespołowego działania, stwarzania warunków do aktywności społecznej i samodyscypliny uczniów. 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Dbanie o dobre imię i honor szkoły, kultywowanie i wzbogacanie jej tradycji.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Upowszechnianie czytelnictwa, rozwijanie kompetencji czytelniczych wśród społeczności szkolnej.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Propagowanie zdrowego stylu życia.</a:t>
            </a:r>
          </a:p>
          <a:p>
            <a:pPr marL="673100" indent="-442913" algn="just"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Kształtowanie postaw ekologicznych.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 tIns="2116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>
                <a:cs typeface="Arial" charset="0"/>
              </a:rPr>
              <a:t>ORGANIZACJA DYSKOTEKI  Z OKAZJI WALENTYNEK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325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 tIns="2116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>
                <a:cs typeface="Arial" charset="0"/>
              </a:rPr>
              <a:t>AKCJA  CHARYTATYWNA „ADOPCJA DZIECKA Z KENII”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7425" cy="5208588"/>
          </a:xfrm>
        </p:spPr>
        <p:txBody>
          <a:bodyPr tIns="0"/>
          <a:lstStyle/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200" b="1" smtClean="0">
                <a:cs typeface="Arial" charset="0"/>
              </a:rPr>
              <a:t>Samorząd Uczniowski w styczniu i lutym 2017 r. uczestniczył w akcji charytatywnej „Adopcja ucznia z Kenii”. Zorganizowaliśmy zbiórkę do specjalnie przygotowanych na tę okazję puszek. Dzięki hojności uczniów, rodziców i nauczycieli udało się nam zdobyć 814,25 zł. Ponadto podczas dyskoteki walentynkowej odbyła się loteria fantowa. Pozyskano w ten sposób 87 zł. Ogółem zebrano 901,25 zł. Okazuje się, że wszystko jest możliwe i dzięki  zaangażowaniu można było pomóc Anicie Zawadi Kinyua z Kenii. Szczególna pracą wykazała się klasa 6b, która przeprowadziła zbiórkę pieniędzy do puszek.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 tIns="2116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>
                <a:cs typeface="Arial" charset="0"/>
              </a:rPr>
              <a:t>AKCJA  CHARYTATYWNA „ADOPCJA DZIECKA Z KENII”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325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2101850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400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325" y="4587875"/>
            <a:ext cx="4037013" cy="227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</p:spPr>
        <p:txBody>
          <a:bodyPr tIns="2116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mtClean="0">
                <a:cs typeface="Arial" charset="0"/>
              </a:rPr>
              <a:t>    POCZTA WALENTYNKOWA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213" y="2101850"/>
            <a:ext cx="8466137" cy="476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792163" y="-404813"/>
            <a:ext cx="8607425" cy="630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ORGANIZACJA KONKURSU FOTOGRAFICZNEGO „ZIMOWY SZCZECIN”.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pl-PL" sz="2400" b="1">
              <a:solidFill>
                <a:srgbClr val="000000"/>
              </a:solidFill>
              <a:cs typeface="Arial" charset="0"/>
            </a:endParaRP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>
                <a:solidFill>
                  <a:srgbClr val="000000"/>
                </a:solidFill>
                <a:cs typeface="Arial" charset="0"/>
              </a:rPr>
              <a:t>	</a:t>
            </a:r>
            <a:r>
              <a:rPr lang="pl-PL" sz="2600" b="1">
                <a:solidFill>
                  <a:srgbClr val="000000"/>
                </a:solidFill>
                <a:cs typeface="Arial" charset="0"/>
              </a:rPr>
              <a:t>Do konkursu przystąpiło 4 uczestników. Opiekunki SU wraz z przedstawicielami z klasy 6b wyłoniły najlepsze zdjęcia. Pierwsze miejsce zdobyła Maja Zajko - Igantowicz z kl. 4c, drugie miejsce Krzysztof Pruski z kl. 5a, a trzecie Emila Adrianek  z kl. 6c. Wyróżnienie otrzymała Kamila Jamioł z kl. 5b.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5256213"/>
            <a:ext cx="5759450" cy="227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41363" y="555625"/>
            <a:ext cx="8607425" cy="462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ORAGNIZACJA KONKURSU PLASTYCZNEGO „JANUSZ KORCZAK OBRAŃCĄ PRAW DZIECKA”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just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800" b="1">
                <a:solidFill>
                  <a:srgbClr val="000000"/>
                </a:solidFill>
                <a:cs typeface="Arial" charset="0"/>
              </a:rPr>
              <a:t>	W tym konkursie, którego celem było zapoznanie uczniów z sylwetką Janusza Korczaka, aktywnością wykazały się trzy klasy: 5a, 6b, 6d. Klasy w interesujący sposób zaprezentowały swoje pomysły w formie plakatów.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0" y="5040313"/>
            <a:ext cx="4751388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92163" y="-287338"/>
            <a:ext cx="8607425" cy="6308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168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400" b="1">
                <a:solidFill>
                  <a:srgbClr val="000000"/>
                </a:solidFill>
                <a:cs typeface="Arial" charset="0"/>
              </a:rPr>
              <a:t>ORGANIZACJA WIOSENNEGO MECZU NAUCZYCIELE KONTRA UCZNIOWIE</a:t>
            </a:r>
          </a:p>
          <a:p>
            <a:pPr algn="ctr">
              <a:lnSpc>
                <a:spcPct val="14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l-PL" sz="2000" b="1">
                <a:solidFill>
                  <a:srgbClr val="000000"/>
                </a:solidFill>
                <a:cs typeface="Arial" charset="0"/>
              </a:rPr>
              <a:t>Z okazji pierwszego dnia wiosny w naszej szkole odbył się mecz piłki nożnej pomiędzy nauczycielami i uczniami. Spotkanie było bardzo emocjonujące, ponieważ uczniowie nie mieli wcześniej okazji zmierzyć się ze swoimi nauczycielami na boisku. Przy ogromnym dopingu wszystkich uczniów i nauczycieli naszej szkoły zwycięsko               z rywalizacji wyszła drużyna nauczycieli, wygrywając 7:2. Zarówno uczniowie jak i nauczyciele dali z siebie wszystko, dlatego mieliśmy okazję podziwiać niezwykłe, sportowe widowisko. Uczniowie już rozpoczęli przygotowania do rewanżu.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5184775"/>
            <a:ext cx="3600450" cy="2303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243</Words>
  <Application>Microsoft Office PowerPoint</Application>
  <PresentationFormat>Niestandardowy</PresentationFormat>
  <Paragraphs>47</Paragraphs>
  <Slides>15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Microsoft YaHei</vt:lpstr>
      <vt:lpstr>Times New Roman</vt:lpstr>
      <vt:lpstr>Arial Unicode MS</vt:lpstr>
      <vt:lpstr>Wingdings</vt:lpstr>
      <vt:lpstr>Motyw pakietu Office</vt:lpstr>
      <vt:lpstr>1_Motyw pakietu Office</vt:lpstr>
      <vt:lpstr>Slajd 1</vt:lpstr>
      <vt:lpstr>Slajd 2</vt:lpstr>
      <vt:lpstr>ORGANIZACJA DYSKOTEKI  Z OKAZJI WALENTYNEK</vt:lpstr>
      <vt:lpstr>AKCJA  CHARYTATYWNA „ADOPCJA DZIECKA Z KENII”</vt:lpstr>
      <vt:lpstr>AKCJA  CHARYTATYWNA „ADOPCJA DZIECKA Z KENII”</vt:lpstr>
      <vt:lpstr>    POCZTA WALENTYNKOWA</vt:lpstr>
      <vt:lpstr>Slajd 7</vt:lpstr>
      <vt:lpstr>Slajd 8</vt:lpstr>
      <vt:lpstr>Slajd 9</vt:lpstr>
      <vt:lpstr>Slajd 10</vt:lpstr>
      <vt:lpstr>UDZIAŁ W  XVI SEJMIKU SAMORZADÓW SZKÓŁ PODSTAWOWYCH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Beata</dc:creator>
  <cp:lastModifiedBy>Laptop</cp:lastModifiedBy>
  <cp:revision>1</cp:revision>
  <cp:lastPrinted>1601-01-01T00:00:00Z</cp:lastPrinted>
  <dcterms:created xsi:type="dcterms:W3CDTF">1601-01-01T00:00:00Z</dcterms:created>
  <dcterms:modified xsi:type="dcterms:W3CDTF">2017-07-02T10:40:13Z</dcterms:modified>
</cp:coreProperties>
</file>