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7" r:id="rId6"/>
    <p:sldId id="278" r:id="rId7"/>
    <p:sldId id="265" r:id="rId8"/>
    <p:sldId id="279" r:id="rId9"/>
    <p:sldId id="284" r:id="rId10"/>
    <p:sldId id="260" r:id="rId11"/>
    <p:sldId id="258" r:id="rId12"/>
    <p:sldId id="285" r:id="rId13"/>
    <p:sldId id="266" r:id="rId14"/>
    <p:sldId id="261" r:id="rId15"/>
    <p:sldId id="267" r:id="rId16"/>
    <p:sldId id="262" r:id="rId17"/>
    <p:sldId id="283" r:id="rId18"/>
    <p:sldId id="282" r:id="rId19"/>
    <p:sldId id="280" r:id="rId20"/>
    <p:sldId id="268" r:id="rId21"/>
    <p:sldId id="269" r:id="rId22"/>
    <p:sldId id="271" r:id="rId23"/>
    <p:sldId id="272" r:id="rId24"/>
    <p:sldId id="270" r:id="rId25"/>
    <p:sldId id="281" r:id="rId26"/>
    <p:sldId id="275" r:id="rId27"/>
    <p:sldId id="273" r:id="rId28"/>
    <p:sldId id="274" r:id="rId29"/>
    <p:sldId id="276" r:id="rId30"/>
    <p:sldId id="259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4660"/>
  </p:normalViewPr>
  <p:slideViewPr>
    <p:cSldViewPr>
      <p:cViewPr>
        <p:scale>
          <a:sx n="75" d="100"/>
          <a:sy n="75" d="100"/>
        </p:scale>
        <p:origin x="-10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5AE3-71B0-42A3-8ADF-7C61D43563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A9D8-C38A-4A8F-B620-55E839B83F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1D16-AA88-4B86-9473-8404402F40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59A2-6E7F-4F12-B98D-D5BC128E7E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9415-58D5-4A95-9BEF-C04AB41EB6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10E9-6B7D-44D4-9F96-F80AA49E0A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227B-0A03-4681-8151-384D53A749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34EB-922E-48C5-ACA7-26EDD8E0A0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BB82-BA85-4A40-BC33-F6634512DC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7FA7-05B1-45E7-9845-DCAC550D56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648C-8FF0-4CA2-BDA1-261C17DE81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3006-2D5E-4EF8-A524-AAF0B8329F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3000"/>
            <a:lum bright="-1000" contrast="-31000"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63639B-D652-40CD-AABC-44BBC6A913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6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642938"/>
            <a:ext cx="8501063" cy="3714750"/>
          </a:xfrm>
        </p:spPr>
        <p:txBody>
          <a:bodyPr/>
          <a:lstStyle/>
          <a:p>
            <a:pPr eaLnBrk="1" hangingPunct="1">
              <a:defRPr/>
            </a:pPr>
            <a: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Swoją barkę </a:t>
            </a:r>
            <a:b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pozostawiam na brzegu,</a:t>
            </a:r>
            <a:b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razem z Tobą </a:t>
            </a:r>
            <a:b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sz="5400" b="1" kern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nowy zacznę dziś łów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5072063"/>
            <a:ext cx="6356350" cy="1428750"/>
          </a:xfrm>
        </p:spPr>
        <p:txBody>
          <a:bodyPr/>
          <a:lstStyle/>
          <a:p>
            <a:pPr algn="r" eaLnBrk="1" hangingPunct="1">
              <a:defRPr/>
            </a:pPr>
            <a:r>
              <a:rPr lang="pl-PL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Uroczystość z okazji kanonizacji Jana Pawła II </a:t>
            </a:r>
          </a:p>
          <a:p>
            <a:pPr algn="r" eaLnBrk="1" hangingPunct="1">
              <a:defRPr/>
            </a:pPr>
            <a:r>
              <a:rPr lang="pl-PL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 Szkole Podstawowej nr 54 w Szczecinie</a:t>
            </a:r>
          </a:p>
          <a:p>
            <a:pPr eaLnBrk="1" hangingPunct="1">
              <a:defRPr/>
            </a:pPr>
            <a:endParaRPr lang="pl-PL" sz="2800" dirty="0" smtClean="0"/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ww.najigoche.kaszuby.pl/foto/artykuly/1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71563"/>
            <a:ext cx="77263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04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928938" y="5857875"/>
            <a:ext cx="40005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Kajakowe wędrówki „Wujka”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czyli Karola Wojtyły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webme.com/pic/k/katecheza1/jpii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86153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71500" y="6215063"/>
            <a:ext cx="8318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16 października 1978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roku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– </a:t>
            </a:r>
            <a:r>
              <a:rPr lang="pl-PL" sz="24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Habenus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pl-PL" sz="24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Papam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– Mamy Papieża 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lik:Signature of John Paul II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2571750"/>
            <a:ext cx="87677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429000" y="5715000"/>
            <a:ext cx="2179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Podpis Papieża</a:t>
            </a:r>
          </a:p>
        </p:txBody>
      </p:sp>
      <p:pic>
        <p:nvPicPr>
          <p:cNvPr id="13316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wp.pl/a/f/jpeg/26812/1_jan_pawel_ii_zamach_af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642938"/>
            <a:ext cx="7173913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28625" y="6143625"/>
            <a:ext cx="8620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Zamach na Jana Pawła II podczas audiencji w Rzymie 1981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rok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0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jan_pawel_ii_zamach_afp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0" y="285750"/>
            <a:ext cx="4572000" cy="3340100"/>
          </a:xfrm>
          <a:noFill/>
        </p:spPr>
      </p:pic>
      <p:pic>
        <p:nvPicPr>
          <p:cNvPr id="15363" name="Picture 2" descr="http://i.wp.pl/a/f/jpeg/30606/jan_pawel_ii_ali_agca_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1462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4313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081713" y="3929063"/>
            <a:ext cx="306228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„Nie ma </a:t>
            </a:r>
          </a:p>
          <a:p>
            <a:pPr algn="ctr">
              <a:defRPr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sprawiedliwości</a:t>
            </a:r>
          </a:p>
          <a:p>
            <a:pPr algn="ctr">
              <a:defRPr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bez przebaczenia” 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ciejlopinski.eu/wp-content/uploads/Jan-Pawe%C5%82-II-go%C5%82%C4%8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5750"/>
            <a:ext cx="43624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214563" y="6215063"/>
            <a:ext cx="51577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Pokój dar Boga - powierzony ludziom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cdn.eu/images/pulscms/NjU7MDQsMCwzOSxiYjAsNjkzOzA2LDMyMCwxYzI_/c44665b04779ac6288274fab75f743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86788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04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571625" y="5857875"/>
            <a:ext cx="67929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„Być razem, aby się modlić” –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Światowy Dzień Modlitwy o Pokój – Asyż 1986 rok 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iplsc.com/13-kwietnia-1986-w-rzymskiej-synagodze/00022BXLU1HFN3ET-C116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8580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71625" y="6027738"/>
            <a:ext cx="58213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Spotkanie ze „starszymi braćmi w wierze”,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rzymska synagoga 1986 rok</a:t>
            </a:r>
          </a:p>
        </p:txBody>
      </p:sp>
      <p:pic>
        <p:nvPicPr>
          <p:cNvPr id="18436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04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990px.pl/files/2010/09/23_000_PAR200310160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00125"/>
            <a:ext cx="71532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07975" y="6072188"/>
            <a:ext cx="8836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Jan Paweł II z przywódcą Solidarności, Lechem Wałęsą – 1987 rok </a:t>
            </a:r>
          </a:p>
        </p:txBody>
      </p:sp>
      <p:pic>
        <p:nvPicPr>
          <p:cNvPr id="19460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osc.pl/files/12/05/17/272282_islam_EASTNEWS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6675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71625" y="6143625"/>
            <a:ext cx="63976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Pierwszy Papież w meczcie, Damaszek 2001 rok</a:t>
            </a:r>
            <a:endParaRPr lang="pl-PL" dirty="0"/>
          </a:p>
        </p:txBody>
      </p:sp>
      <p:pic>
        <p:nvPicPr>
          <p:cNvPr id="20484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04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428750" y="6334125"/>
            <a:ext cx="69659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Mały Karol Wojtyła z mamą Emilią, 1920 rok</a:t>
            </a:r>
          </a:p>
        </p:txBody>
      </p:sp>
      <p:pic>
        <p:nvPicPr>
          <p:cNvPr id="3076" name="Picture 6" descr="Ma&amp;lstrok;y Karol Wojty&amp;lstrok;a z matk&amp;aogon; Emili&amp;aogon; z Kaczorowskich, 1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85750"/>
            <a:ext cx="3887788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eon.pl/gfx/deon/pl/defaultaktualnosci/137/5462/1/896754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85750"/>
            <a:ext cx="417036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429000" y="6396038"/>
            <a:ext cx="2517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Papież pielgrzym </a:t>
            </a:r>
          </a:p>
        </p:txBody>
      </p:sp>
      <p:pic>
        <p:nvPicPr>
          <p:cNvPr id="21508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e/e3/JPIITravelsMap.PNG/520px-JPIITravels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85875"/>
            <a:ext cx="86312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928813" y="5429250"/>
            <a:ext cx="52324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W czasie swojego pontyfikatu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Papież odbył 104 podróże zagraniczne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 przebył ponad 1,3 mln kilometrów</a:t>
            </a:r>
          </a:p>
        </p:txBody>
      </p:sp>
      <p:pic>
        <p:nvPicPr>
          <p:cNvPr id="22532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857500" y="4714875"/>
            <a:ext cx="3522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Podróże apostolskie Jana Pawła II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CQly-NydEA8/UgARD1tIBXI/AAAAAAAAA1k/AknNaQ00e7c/s1600/newgui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30250"/>
            <a:ext cx="72580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714750" y="6072188"/>
            <a:ext cx="2489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Oceania, 1984 rok</a:t>
            </a:r>
          </a:p>
        </p:txBody>
      </p:sp>
      <p:pic>
        <p:nvPicPr>
          <p:cNvPr id="23556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geocaching.com/cache/f37e92ee-e3a3-4fac-9d7b-4645b9c229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42938"/>
            <a:ext cx="7500937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286125" y="6215063"/>
            <a:ext cx="31908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W Szczecinie, 1987 rok </a:t>
            </a:r>
          </a:p>
        </p:txBody>
      </p:sp>
      <p:pic>
        <p:nvPicPr>
          <p:cNvPr id="24580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-9X8NdDeId_Y/UgAYol8B8PI/AAAAAAAAA2g/KRZExlnp4SY/s1600/Pope-K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85344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786188" y="5715000"/>
            <a:ext cx="2676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W Afryce, 1988 rok </a:t>
            </a:r>
          </a:p>
        </p:txBody>
      </p:sp>
      <p:pic>
        <p:nvPicPr>
          <p:cNvPr id="25604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www.zaleze.com/wp-content/uploads/2012/09/ad6617d9-dd1d-4a94-ade8-077d9aa5a16a.file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929063"/>
            <a:ext cx="4857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kanonizacja.niedziela.pl/images/zdjecia/papiez36_1379592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00063"/>
            <a:ext cx="590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85750" y="4786313"/>
            <a:ext cx="36877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Szczególna troska Papieża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 chorych i cierpiących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ywilizacjamilosci.com.pl/attachments/Image/JPII%3D20cierpienie%3D202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43243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i.wp.pl/a/f/jpeg/21054/jan_pawel_ii_afp_5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286125"/>
            <a:ext cx="4876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71500" y="4714875"/>
            <a:ext cx="3068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Cierpienie i modlitwa </a:t>
            </a:r>
          </a:p>
        </p:txBody>
      </p:sp>
      <p:pic>
        <p:nvPicPr>
          <p:cNvPr id="27653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apiez.wiara.pl/files/11/04/01/656360_080405_HP33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85813"/>
            <a:ext cx="79962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071688" y="6215063"/>
            <a:ext cx="59642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8 kwietnia 2005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roku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– uroczystości żałobne 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s://encrypted-tbn3.gstatic.com/images?q=tbn:ANd9GcSS1NLpKCWkg6avHU5WLjuxGw_LALybO9ztkdBScyI3DfBIRV_F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928938"/>
            <a:ext cx="377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://bi.gazeta.pl/im/8/9190/z9190838Q,Transparenty--Santo-subito--w-czasie-pogrzebu-J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42938"/>
            <a:ext cx="5119687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357313" y="4357688"/>
            <a:ext cx="29575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Santo </a:t>
            </a:r>
            <a:r>
              <a:rPr lang="pl-PL" sz="24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subito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– Święty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natychmiast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14313"/>
            <a:ext cx="422910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spdobrzen.wodip.opole.pl/JPII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57188"/>
            <a:ext cx="3981450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olskieradio.pl/1c49dbfd-8ec5-47d6-9128-2aec0177de66.file?format=490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571500"/>
            <a:ext cx="35671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static.polskieradio.pl/files/6ccd01b7-d885-429b-8d93-9fe412c29d47.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47418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przedszkolebratkowice.edupage.org/files/Jan_Pawel_II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929063"/>
            <a:ext cx="37433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4429125" y="5357813"/>
            <a:ext cx="45005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Wy jesteście nadzieją świata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p_trzesn.republika.pl/jpII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14313"/>
            <a:ext cx="4200525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786063" y="6396038"/>
            <a:ext cx="3754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Pamiątka I komunii świętej</a:t>
            </a:r>
          </a:p>
        </p:txBody>
      </p:sp>
      <p:pic>
        <p:nvPicPr>
          <p:cNvPr id="5124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rol Wojty&amp;lstrok;a jako ministrant po lewej stronie ksiedza Zachera - proboszcza parafii w Wadowic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884238"/>
            <a:ext cx="75199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85750" y="5786438"/>
            <a:ext cx="86375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Karol Wojtyła jako ministrant po lewej stronie księdza </a:t>
            </a:r>
            <a:r>
              <a:rPr lang="pl-PL" sz="24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Zachera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–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proboszcza parafii w Wadowicach </a:t>
            </a:r>
          </a:p>
        </p:txBody>
      </p:sp>
      <p:pic>
        <p:nvPicPr>
          <p:cNvPr id="6148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ako ucze&amp;nacute; pierwszej klasy gimnazj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85750"/>
            <a:ext cx="385762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071688" y="6215063"/>
            <a:ext cx="5191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Jako uczeń pierwszej klasy gimnazjum</a:t>
            </a:r>
          </a:p>
        </p:txBody>
      </p:sp>
      <p:pic>
        <p:nvPicPr>
          <p:cNvPr id="7172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ziennik.com/w_files/Image/PRZEGLAD/2011/04-29-01%2857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500063"/>
            <a:ext cx="5124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500188" y="5857875"/>
            <a:ext cx="59626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Przyszły papież w szkolnym przedstawieniu 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„Ułani księcia Józefa”, 1936 rok </a:t>
            </a: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arol Wojty&amp;lstrok;a w 1946 ro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5750"/>
            <a:ext cx="4465638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928813" y="6215063"/>
            <a:ext cx="6423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Jako kleryk Seminarium Duchownego, 1946 rok </a:t>
            </a:r>
          </a:p>
        </p:txBody>
      </p:sp>
      <p:pic>
        <p:nvPicPr>
          <p:cNvPr id="9220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44488"/>
            <a:ext cx="414337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143250" y="6215063"/>
            <a:ext cx="3041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Biskup Karol Wojtyła </a:t>
            </a:r>
          </a:p>
        </p:txBody>
      </p:sp>
      <p:pic>
        <p:nvPicPr>
          <p:cNvPr id="10244" name="Picture 2" descr="http://photos1.blogger.com/blogger2/1835/3420/269/gse_multipart430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0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226</Words>
  <Application>Microsoft Office PowerPoint</Application>
  <PresentationFormat>Pokaz na ekranie (4:3)</PresentationFormat>
  <Paragraphs>42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Projekt domyślny</vt:lpstr>
      <vt:lpstr>Swoją barkę  pozostawiam na brzegu, razem z Tobą  nowy zacznę dziś łów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fotografii  cyfrowej w zajęciach  świetlicowych część II</dc:title>
  <dc:creator>RA</dc:creator>
  <cp:lastModifiedBy>Beata</cp:lastModifiedBy>
  <cp:revision>60</cp:revision>
  <dcterms:created xsi:type="dcterms:W3CDTF">2009-12-01T08:38:53Z</dcterms:created>
  <dcterms:modified xsi:type="dcterms:W3CDTF">2014-04-23T19:55:38Z</dcterms:modified>
</cp:coreProperties>
</file>